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1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8A16A-2B87-400A-A5B7-335A372B3C1C}" type="datetimeFigureOut">
              <a:rPr lang="en-IN" smtClean="0"/>
              <a:t>23-02-2025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331B3-EAE6-462D-BEF9-2B078A5194A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606168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8A16A-2B87-400A-A5B7-335A372B3C1C}" type="datetimeFigureOut">
              <a:rPr lang="en-IN" smtClean="0"/>
              <a:t>23-02-2025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331B3-EAE6-462D-BEF9-2B078A5194A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79236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8A16A-2B87-400A-A5B7-335A372B3C1C}" type="datetimeFigureOut">
              <a:rPr lang="en-IN" smtClean="0"/>
              <a:t>23-02-2025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331B3-EAE6-462D-BEF9-2B078A5194A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53441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8A16A-2B87-400A-A5B7-335A372B3C1C}" type="datetimeFigureOut">
              <a:rPr lang="en-IN" smtClean="0"/>
              <a:t>23-02-2025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331B3-EAE6-462D-BEF9-2B078A5194A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423474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8A16A-2B87-400A-A5B7-335A372B3C1C}" type="datetimeFigureOut">
              <a:rPr lang="en-IN" smtClean="0"/>
              <a:t>23-02-2025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331B3-EAE6-462D-BEF9-2B078A5194A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72348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8A16A-2B87-400A-A5B7-335A372B3C1C}" type="datetimeFigureOut">
              <a:rPr lang="en-IN" smtClean="0"/>
              <a:t>23-02-2025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331B3-EAE6-462D-BEF9-2B078A5194A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47782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8A16A-2B87-400A-A5B7-335A372B3C1C}" type="datetimeFigureOut">
              <a:rPr lang="en-IN" smtClean="0"/>
              <a:t>23-02-2025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331B3-EAE6-462D-BEF9-2B078A5194A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78615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8A16A-2B87-400A-A5B7-335A372B3C1C}" type="datetimeFigureOut">
              <a:rPr lang="en-IN" smtClean="0"/>
              <a:t>23-02-2025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331B3-EAE6-462D-BEF9-2B078A5194A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437246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8A16A-2B87-400A-A5B7-335A372B3C1C}" type="datetimeFigureOut">
              <a:rPr lang="en-IN" smtClean="0"/>
              <a:t>23-02-2025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331B3-EAE6-462D-BEF9-2B078A5194A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87081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8A16A-2B87-400A-A5B7-335A372B3C1C}" type="datetimeFigureOut">
              <a:rPr lang="en-IN" smtClean="0"/>
              <a:t>23-02-2025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331B3-EAE6-462D-BEF9-2B078A5194A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41244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8A16A-2B87-400A-A5B7-335A372B3C1C}" type="datetimeFigureOut">
              <a:rPr lang="en-IN" smtClean="0"/>
              <a:t>23-02-2025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331B3-EAE6-462D-BEF9-2B078A5194A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52343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B8A16A-2B87-400A-A5B7-335A372B3C1C}" type="datetimeFigureOut">
              <a:rPr lang="en-IN" smtClean="0"/>
              <a:t>23-02-2025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4331B3-EAE6-462D-BEF9-2B078A5194A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57710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727" y="149256"/>
            <a:ext cx="8440017" cy="632153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60127" y="232259"/>
            <a:ext cx="8415509" cy="307776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5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ECHOES FROM THE CHAPTER HALL</a:t>
            </a:r>
          </a:p>
          <a:p>
            <a:pPr algn="ctr"/>
            <a:r>
              <a:rPr lang="en-US" sz="5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THE CONCLUDING DAY</a:t>
            </a:r>
          </a:p>
          <a:p>
            <a:pPr algn="ctr"/>
            <a:r>
              <a:rPr lang="en-US" sz="45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23.02.2025</a:t>
            </a:r>
          </a:p>
          <a:p>
            <a:pPr algn="ctr"/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7" name="WhatsApp Video 2025-02-23 at 06.57.18_6c79ac7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84436" y="2995494"/>
            <a:ext cx="1967345" cy="347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701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42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454" y="279401"/>
            <a:ext cx="8448000" cy="63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060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01366" y="2699480"/>
            <a:ext cx="38567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THANK YOU!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13982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12</Words>
  <Application>Microsoft Office PowerPoint</Application>
  <PresentationFormat>Widescreen</PresentationFormat>
  <Paragraphs>4</Paragraphs>
  <Slides>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Lenovo</cp:lastModifiedBy>
  <cp:revision>3</cp:revision>
  <dcterms:created xsi:type="dcterms:W3CDTF">2025-02-23T01:27:53Z</dcterms:created>
  <dcterms:modified xsi:type="dcterms:W3CDTF">2025-02-23T01:39:29Z</dcterms:modified>
</cp:coreProperties>
</file>